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6" r:id="rId2"/>
    <p:sldId id="278" r:id="rId3"/>
    <p:sldId id="256" r:id="rId4"/>
    <p:sldId id="273" r:id="rId5"/>
    <p:sldId id="274" r:id="rId6"/>
    <p:sldId id="259" r:id="rId7"/>
    <p:sldId id="260" r:id="rId8"/>
    <p:sldId id="279" r:id="rId9"/>
    <p:sldId id="267" r:id="rId10"/>
    <p:sldId id="257" r:id="rId11"/>
    <p:sldId id="258" r:id="rId12"/>
    <p:sldId id="275" r:id="rId13"/>
    <p:sldId id="276" r:id="rId14"/>
    <p:sldId id="261" r:id="rId15"/>
    <p:sldId id="262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C9D74-3587-47E8-847A-EB97876B628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BB870-B553-47D2-A285-ECF20EAE7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17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9E63E-734B-4F58-AB80-FCF94186C49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C4BB1-2DCE-4FC9-A362-663786E14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80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Hi! Welcome</a:t>
            </a:r>
            <a:r>
              <a:rPr lang="en-US" baseline="0" dirty="0" smtClean="0"/>
              <a:t> to Hero! I’m going to walk you through the steps of creating your student Hero account through QR Code Activation.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C4BB1-2DCE-4FC9-A362-663786E145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70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2: Since</a:t>
            </a:r>
            <a:r>
              <a:rPr lang="en-US" baseline="0" dirty="0" smtClean="0"/>
              <a:t> we are creating a NEW account and have never logged in before, select “CREATE AN ACCOUNT.”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C4BB1-2DCE-4FC9-A362-663786E145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85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3: Use the camera on your device to scan the QR code that</a:t>
            </a:r>
            <a:r>
              <a:rPr lang="en-US" baseline="0" dirty="0" smtClean="0"/>
              <a:t> your teacher has shared with you.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C4BB1-2DCE-4FC9-A362-663786E145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73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4: Enter a password that you can remember. You may need to check with your teacher if there’s a specific password</a:t>
            </a:r>
            <a:r>
              <a:rPr lang="en-US" baseline="0" dirty="0" smtClean="0"/>
              <a:t> they would like for you to use. Then, retype your password to confirm. Then select “Create User.”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C4BB1-2DCE-4FC9-A362-663786E145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87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5: You should now be able to view your Hero information in the mobile app. Confirm that the information is correct.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C4BB1-2DCE-4FC9-A362-663786E145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6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6: You may log back in at any</a:t>
            </a:r>
            <a:r>
              <a:rPr lang="en-US" baseline="0" dirty="0" smtClean="0"/>
              <a:t> time on the Hero mobile app by using your school email address and the password you just created.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C4BB1-2DCE-4FC9-A362-663786E145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58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7: You can also access your Hero information on the web by visiting https://access.heropowered.com and selecting STUDENT. Type in your school email address and the password you just created to view your Hero information on the web.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C4BB1-2DCE-4FC9-A362-663786E145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158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2060"/>
                </a:solidFill>
              </a:rPr>
              <a:t>If you were not able to successfully create your account, please contact your teacher or school’s Hero administrator.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2060"/>
                </a:solidFill>
              </a:rPr>
              <a:t>Now that you’ve created an account, you can log back in any time on the web or mobile app.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2060"/>
                </a:solidFill>
              </a:rPr>
              <a:t>If at any time you are not able to log in, please wait and try again a few minutes later. If you are still not successful, then reach out to your teacher for help.</a:t>
            </a:r>
            <a:endParaRPr lang="en-US" sz="1200" i="1" dirty="0" smtClean="0">
              <a:solidFill>
                <a:srgbClr val="00206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 smtClean="0">
              <a:solidFill>
                <a:srgbClr val="00206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00206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C4BB1-2DCE-4FC9-A362-663786E145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59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first start with the teacher instructions.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C4BB1-2DCE-4FC9-A362-663786E145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78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1:</a:t>
            </a:r>
            <a:r>
              <a:rPr lang="en-US" baseline="0" dirty="0" smtClean="0"/>
              <a:t> Log in to your Hero web portal at https://access.heropowered.com and select the magnifying glass/student lookup icon.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C4BB1-2DCE-4FC9-A362-663786E145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2: Search and</a:t>
            </a:r>
            <a:r>
              <a:rPr lang="en-US" baseline="0" dirty="0" smtClean="0"/>
              <a:t> select the student for whose account you will be activating.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C4BB1-2DCE-4FC9-A362-663786E145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75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3: Confirm that the student’s email address is listed in Hero. QR Code activation only works if the student’s email address is already</a:t>
            </a:r>
            <a:r>
              <a:rPr lang="en-US" baseline="0" dirty="0" smtClean="0"/>
              <a:t> in Hero.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C4BB1-2DCE-4FC9-A362-663786E145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86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4: Select the KEYS tab and then select</a:t>
            </a:r>
            <a:r>
              <a:rPr lang="en-US" baseline="0" dirty="0" smtClean="0"/>
              <a:t> “CREATE KEY” within the QR code column to generate a QR Code. Note that this QR code is unique to this student and will only be active for a short period of time to ensure that no other students try to activate someone else’s account.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C4BB1-2DCE-4FC9-A362-663786E145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5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5: Once the student has scanned the QR code and created their</a:t>
            </a:r>
            <a:r>
              <a:rPr lang="en-US" baseline="0" dirty="0" smtClean="0"/>
              <a:t> password</a:t>
            </a:r>
            <a:r>
              <a:rPr lang="en-US" dirty="0" smtClean="0"/>
              <a:t>, confirm that they see the correct information. Then, CLOSE the QR code and repeat the steps for the next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C4BB1-2DCE-4FC9-A362-663786E145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26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we will review the steps</a:t>
            </a:r>
            <a:r>
              <a:rPr lang="en-US" baseline="0" dirty="0" smtClean="0"/>
              <a:t> for STUDENTS to activate their accounts using the QR code.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C4BB1-2DCE-4FC9-A362-663786E145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82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1: </a:t>
            </a:r>
            <a:r>
              <a:rPr lang="en-US" dirty="0" err="1" smtClean="0"/>
              <a:t>Dthe</a:t>
            </a:r>
            <a:r>
              <a:rPr lang="en-US" dirty="0" smtClean="0"/>
              <a:t> Hero mobile app on your</a:t>
            </a:r>
            <a:r>
              <a:rPr lang="en-US" baseline="0" dirty="0" smtClean="0"/>
              <a:t> personal mobile device! Search “Hero by </a:t>
            </a:r>
            <a:r>
              <a:rPr lang="en-US" baseline="0" dirty="0" err="1" smtClean="0"/>
              <a:t>Schoolmint</a:t>
            </a:r>
            <a:r>
              <a:rPr lang="en-US" baseline="0" dirty="0" smtClean="0"/>
              <a:t>” in your app store.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C4BB1-2DCE-4FC9-A362-663786E145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80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0AE5-CD63-44E0-967A-5C8730637AE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0B09-6C90-4450-99CF-D12FBDA7D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62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0AE5-CD63-44E0-967A-5C8730637AE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0B09-6C90-4450-99CF-D12FBDA7D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39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0AE5-CD63-44E0-967A-5C8730637AE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0B09-6C90-4450-99CF-D12FBDA7D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7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0AE5-CD63-44E0-967A-5C8730637AE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0B09-6C90-4450-99CF-D12FBDA7D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14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0AE5-CD63-44E0-967A-5C8730637AE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0B09-6C90-4450-99CF-D12FBDA7D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1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0AE5-CD63-44E0-967A-5C8730637AE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0B09-6C90-4450-99CF-D12FBDA7D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6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0AE5-CD63-44E0-967A-5C8730637AE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0B09-6C90-4450-99CF-D12FBDA7D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8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0AE5-CD63-44E0-967A-5C8730637AE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0B09-6C90-4450-99CF-D12FBDA7D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85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0AE5-CD63-44E0-967A-5C8730637AE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0B09-6C90-4450-99CF-D12FBDA7D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70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0AE5-CD63-44E0-967A-5C8730637AE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0B09-6C90-4450-99CF-D12FBDA7D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91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0AE5-CD63-44E0-967A-5C8730637AE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0B09-6C90-4450-99CF-D12FBDA7D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1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20AE5-CD63-44E0-967A-5C8730637AE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80B09-6C90-4450-99CF-D12FBDA7D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2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access.heropowered.com/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ss.heropowered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5911403"/>
            <a:ext cx="11964473" cy="592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</a:rPr>
              <a:t>QR Code Activation</a:t>
            </a:r>
            <a:endParaRPr lang="en-US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1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7439" y="3613950"/>
            <a:ext cx="3515932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Select</a:t>
            </a:r>
          </a:p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“CREATE AN ACCOUNT”</a:t>
            </a:r>
            <a:endParaRPr lang="en-US" sz="2000" i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24" y="242419"/>
            <a:ext cx="2414789" cy="24147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3053" y="0"/>
            <a:ext cx="316110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55875" y="4321836"/>
            <a:ext cx="1255923" cy="5035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1018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3708" y="3239608"/>
            <a:ext cx="4027836" cy="19389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Use the camera on your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mobile device to scan the QR code on your teacher’s screen.</a:t>
            </a:r>
          </a:p>
          <a:p>
            <a:pPr algn="ctr"/>
            <a:endParaRPr lang="en-US" sz="2000" i="1" dirty="0">
              <a:solidFill>
                <a:srgbClr val="002060"/>
              </a:solidFill>
            </a:endParaRPr>
          </a:p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Each student receives their own unique QR code to scan.</a:t>
            </a:r>
            <a:endParaRPr lang="en-US" sz="2000" i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76" y="225998"/>
            <a:ext cx="2865483" cy="29885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999" y="0"/>
            <a:ext cx="3191753" cy="68489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6207" y="1905918"/>
            <a:ext cx="2497858" cy="2841664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6885542" y="2787267"/>
            <a:ext cx="2291509" cy="297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30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5009" y="3197505"/>
            <a:ext cx="4027836" cy="34778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Enter a password you will use to log in each time.</a:t>
            </a:r>
          </a:p>
          <a:p>
            <a:pPr algn="ctr"/>
            <a:endParaRPr lang="en-US" sz="2000" i="1" dirty="0">
              <a:solidFill>
                <a:srgbClr val="002060"/>
              </a:solidFill>
            </a:endParaRPr>
          </a:p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Make sure you choose a password you will remember, or check with your teacher for further instructions.</a:t>
            </a:r>
          </a:p>
          <a:p>
            <a:pPr algn="ctr"/>
            <a:endParaRPr lang="en-US" sz="2000" i="1" dirty="0">
              <a:solidFill>
                <a:srgbClr val="002060"/>
              </a:solidFill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Confirm your password.</a:t>
            </a:r>
          </a:p>
          <a:p>
            <a:pPr algn="ctr"/>
            <a:endParaRPr lang="en-US" sz="2000" dirty="0">
              <a:solidFill>
                <a:srgbClr val="002060"/>
              </a:solidFill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Select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“CREATE ACCOUNT”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76" y="225998"/>
            <a:ext cx="2865483" cy="29885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170" y="805867"/>
            <a:ext cx="1080149" cy="18085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97764" y="521530"/>
            <a:ext cx="1390959" cy="209288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4</a:t>
            </a:r>
            <a:endParaRPr lang="en-US" sz="13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8612" y="-9889"/>
            <a:ext cx="3153350" cy="6867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53340" y="2614411"/>
            <a:ext cx="2886419" cy="13075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3728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2122" y="3711405"/>
            <a:ext cx="2868737" cy="163121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View your Hero information!</a:t>
            </a:r>
          </a:p>
          <a:p>
            <a:pPr algn="ctr"/>
            <a:endParaRPr lang="en-US" sz="2000" dirty="0">
              <a:solidFill>
                <a:srgbClr val="002060"/>
              </a:solidFill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Confirm that the student information is correct.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76" y="225998"/>
            <a:ext cx="2865483" cy="29885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170" y="805867"/>
            <a:ext cx="1080149" cy="18085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97764" y="521530"/>
            <a:ext cx="1390959" cy="209288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5</a:t>
            </a:r>
            <a:endParaRPr lang="en-US" sz="13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246" y="0"/>
            <a:ext cx="3152801" cy="6866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9287" y="0"/>
            <a:ext cx="3189956" cy="687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34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8874" y="3344357"/>
            <a:ext cx="2868737" cy="255454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Logging Back In – </a:t>
            </a:r>
          </a:p>
          <a:p>
            <a:pPr algn="ctr"/>
            <a:endParaRPr lang="en-US" sz="2000" i="1" dirty="0">
              <a:solidFill>
                <a:srgbClr val="002060"/>
              </a:solidFill>
            </a:endParaRPr>
          </a:p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You can now log back in to the Hero mobile app at any time with your student email address and the password you created.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76" y="225998"/>
            <a:ext cx="2865483" cy="29885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170" y="805867"/>
            <a:ext cx="1080149" cy="18085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97764" y="521530"/>
            <a:ext cx="1390959" cy="209288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6</a:t>
            </a:r>
            <a:endParaRPr lang="en-US" sz="13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3053" y="0"/>
            <a:ext cx="3161109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5621" y="2166736"/>
            <a:ext cx="2693369" cy="62053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195620" y="2906206"/>
            <a:ext cx="2693369" cy="595649"/>
            <a:chOff x="7195620" y="2906206"/>
            <a:chExt cx="2693369" cy="59564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95620" y="2906206"/>
              <a:ext cx="2693369" cy="59564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304183" y="2974554"/>
              <a:ext cx="2368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90000"/>
                    </a:schemeClr>
                  </a:solidFill>
                </a:rPr>
                <a:t>******</a:t>
              </a:r>
              <a:endParaRPr lang="en-US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039778" y="3501855"/>
            <a:ext cx="2930487" cy="6625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948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8873" y="3344357"/>
            <a:ext cx="3639401" cy="286232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000" i="1" dirty="0" smtClean="0">
              <a:solidFill>
                <a:srgbClr val="002060"/>
              </a:solidFill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You can also log in to your Hero student information on the web with the same credentials.</a:t>
            </a:r>
          </a:p>
          <a:p>
            <a:pPr algn="ctr"/>
            <a:endParaRPr lang="en-US" sz="2000" dirty="0">
              <a:solidFill>
                <a:srgbClr val="002060"/>
              </a:solidFill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hlinkClick r:id="rId3"/>
              </a:rPr>
              <a:t>https://access.heropowered.com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en-US" sz="2000" dirty="0">
              <a:solidFill>
                <a:srgbClr val="002060"/>
              </a:solidFill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Select STUDENT</a:t>
            </a:r>
          </a:p>
          <a:p>
            <a:pPr algn="ctr"/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76" y="225998"/>
            <a:ext cx="2865483" cy="29885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3170" y="805867"/>
            <a:ext cx="1080149" cy="18085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97764" y="521530"/>
            <a:ext cx="1390959" cy="209288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7</a:t>
            </a:r>
            <a:endParaRPr lang="en-US" sz="13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4090" y="7337"/>
            <a:ext cx="5444297" cy="333702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2052" y="3143250"/>
            <a:ext cx="3581400" cy="371475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1763" y="3778786"/>
            <a:ext cx="3212672" cy="270120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7844010" y="521530"/>
            <a:ext cx="1817783" cy="247505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66063" y="4175393"/>
            <a:ext cx="3073706" cy="194998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36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18653" y="1801801"/>
            <a:ext cx="6947330" cy="132343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000" i="1" dirty="0" smtClean="0">
              <a:solidFill>
                <a:srgbClr val="002060"/>
              </a:solidFill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Now that you’ve created an account, you can log back in any time on the web or mobile app.</a:t>
            </a:r>
            <a:endParaRPr lang="en-US" sz="2000" i="1" dirty="0" smtClean="0">
              <a:solidFill>
                <a:srgbClr val="002060"/>
              </a:solidFill>
            </a:endParaRPr>
          </a:p>
          <a:p>
            <a:pPr algn="ctr"/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76" y="225998"/>
            <a:ext cx="2865483" cy="29885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282" y="805867"/>
            <a:ext cx="1081037" cy="18085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110455" y="687462"/>
            <a:ext cx="1246868" cy="18085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29616" y="545292"/>
            <a:ext cx="2083095" cy="209288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?</a:t>
            </a:r>
            <a:endParaRPr lang="en-US" sz="13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8653" y="3271090"/>
            <a:ext cx="6947330" cy="163121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000" i="1" dirty="0" smtClean="0">
              <a:solidFill>
                <a:srgbClr val="002060"/>
              </a:solidFill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If at any time you are not able to log in, please check that your username and password are typed correctly - wait and try again a few minutes later.</a:t>
            </a:r>
            <a:endParaRPr lang="en-US" sz="2000" i="1" dirty="0" smtClean="0">
              <a:solidFill>
                <a:srgbClr val="002060"/>
              </a:solidFill>
            </a:endParaRPr>
          </a:p>
          <a:p>
            <a:pPr algn="ctr"/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8653" y="329409"/>
            <a:ext cx="6947330" cy="132343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000" i="1" dirty="0" smtClean="0">
              <a:solidFill>
                <a:srgbClr val="002060"/>
              </a:solidFill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If you were not able to successfully create your account, please contact your teacher or school’s Hero administrator.</a:t>
            </a:r>
            <a:endParaRPr lang="en-US" sz="2000" i="1" dirty="0" smtClean="0">
              <a:solidFill>
                <a:srgbClr val="002060"/>
              </a:solidFill>
            </a:endParaRPr>
          </a:p>
          <a:p>
            <a:pPr algn="ctr"/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178" y="3061180"/>
            <a:ext cx="2451243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i="1" dirty="0" smtClean="0"/>
          </a:p>
          <a:p>
            <a:pPr algn="ctr"/>
            <a:r>
              <a:rPr lang="en-US" sz="5400" i="1" dirty="0" smtClean="0">
                <a:solidFill>
                  <a:srgbClr val="FF0000"/>
                </a:solidFill>
              </a:rPr>
              <a:t>NEED HELP?</a:t>
            </a:r>
          </a:p>
          <a:p>
            <a:pPr algn="ctr"/>
            <a:endParaRPr lang="en-US" sz="5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18653" y="5084007"/>
            <a:ext cx="6947330" cy="132343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000" i="1" dirty="0" smtClean="0">
              <a:solidFill>
                <a:srgbClr val="002060"/>
              </a:solidFill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If you are still not successful, then reach out to your teacher or school’s Hero administrator for help.</a:t>
            </a:r>
            <a:endParaRPr lang="en-US" sz="2000" i="1" dirty="0" smtClean="0">
              <a:solidFill>
                <a:srgbClr val="002060"/>
              </a:solidFill>
            </a:endParaRPr>
          </a:p>
          <a:p>
            <a:pPr algn="ctr"/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358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5911403"/>
            <a:ext cx="11964473" cy="592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</a:rPr>
              <a:t>QR Code Activation – TEACHER INSTRUCTIONS</a:t>
            </a:r>
            <a:endParaRPr lang="en-US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6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1339" y="3110238"/>
            <a:ext cx="3637330" cy="163121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Log in to your Hero web portal at </a:t>
            </a:r>
            <a:r>
              <a:rPr lang="en-US" sz="2000" dirty="0" smtClean="0">
                <a:solidFill>
                  <a:srgbClr val="002060"/>
                </a:solidFill>
                <a:hlinkClick r:id="rId3"/>
              </a:rPr>
              <a:t>https://access.heropowered.com</a:t>
            </a:r>
            <a:endParaRPr lang="en-US" sz="2000" dirty="0" smtClean="0">
              <a:solidFill>
                <a:srgbClr val="002060"/>
              </a:solidFill>
            </a:endParaRPr>
          </a:p>
          <a:p>
            <a:pPr algn="ctr"/>
            <a:endParaRPr lang="en-US" sz="2000" dirty="0">
              <a:solidFill>
                <a:srgbClr val="002060"/>
              </a:solidFill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Select the magnifying glass “Student Lookup” icon.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83" y="0"/>
            <a:ext cx="2715271" cy="2742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288" y="1269242"/>
            <a:ext cx="8039712" cy="433259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026090" y="3330054"/>
            <a:ext cx="90075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430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1339" y="3110238"/>
            <a:ext cx="363733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Search and select the student for whose account will be activated.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24" y="242419"/>
            <a:ext cx="2498261" cy="24982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538" y="1294264"/>
            <a:ext cx="7818462" cy="4810243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071540" y="2466538"/>
            <a:ext cx="1780951" cy="6436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83222" y="3482202"/>
            <a:ext cx="2948074" cy="6436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458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3708" y="3239608"/>
            <a:ext cx="4027836" cy="10156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Confirm that the student has a student email address on file in Hero.</a:t>
            </a:r>
            <a:endParaRPr lang="en-US" sz="2000" i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76" y="225998"/>
            <a:ext cx="2865483" cy="29885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972" y="1101685"/>
            <a:ext cx="7455028" cy="4993913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925883" y="3137421"/>
            <a:ext cx="166354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42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5009" y="3197505"/>
            <a:ext cx="4027836" cy="132343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Select the </a:t>
            </a:r>
            <a:r>
              <a:rPr lang="en-US" sz="2000" i="1" dirty="0" smtClean="0">
                <a:solidFill>
                  <a:srgbClr val="002060"/>
                </a:solidFill>
              </a:rPr>
              <a:t>KEYS</a:t>
            </a:r>
            <a:r>
              <a:rPr lang="en-US" sz="2000" dirty="0" smtClean="0">
                <a:solidFill>
                  <a:srgbClr val="002060"/>
                </a:solidFill>
              </a:rPr>
              <a:t> tab.</a:t>
            </a:r>
          </a:p>
          <a:p>
            <a:pPr algn="ctr"/>
            <a:endParaRPr lang="en-US" sz="2000" dirty="0">
              <a:solidFill>
                <a:srgbClr val="002060"/>
              </a:solidFill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Select </a:t>
            </a:r>
            <a:r>
              <a:rPr lang="en-US" sz="2000" i="1" dirty="0" smtClean="0">
                <a:solidFill>
                  <a:srgbClr val="002060"/>
                </a:solidFill>
              </a:rPr>
              <a:t>CREATE KEY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to generate a QR Code.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76" y="225998"/>
            <a:ext cx="2865483" cy="29885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170" y="805867"/>
            <a:ext cx="1080149" cy="18085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97764" y="521530"/>
            <a:ext cx="1390959" cy="209288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4</a:t>
            </a:r>
            <a:endParaRPr lang="en-US" sz="13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1319" y="352539"/>
            <a:ext cx="7460681" cy="3663797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1182120" y="1421176"/>
            <a:ext cx="859316" cy="5838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888775" y="2532043"/>
            <a:ext cx="1059456" cy="12357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6680" y="3767768"/>
            <a:ext cx="2497858" cy="284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1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2122" y="3711405"/>
            <a:ext cx="2868737" cy="255454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Allow the student to scan the QR Code from their Hero mobile app and create their password.</a:t>
            </a:r>
          </a:p>
          <a:p>
            <a:pPr algn="ctr"/>
            <a:endParaRPr lang="en-US" sz="2000" dirty="0" smtClean="0">
              <a:solidFill>
                <a:srgbClr val="002060"/>
              </a:solidFill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Then CLOSE the QR Code and repeat steps for the next student.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76" y="225998"/>
            <a:ext cx="2865483" cy="29885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170" y="805867"/>
            <a:ext cx="1080149" cy="18085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97764" y="521530"/>
            <a:ext cx="1390959" cy="209288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5</a:t>
            </a:r>
            <a:endParaRPr lang="en-US" sz="13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1893" y="949344"/>
            <a:ext cx="4423961" cy="50328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48251" y="4781320"/>
            <a:ext cx="1685580" cy="8813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067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5911403"/>
            <a:ext cx="11964473" cy="592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</a:rPr>
              <a:t>QR Code Activation – STUDENT INSTRUCTIONS</a:t>
            </a:r>
            <a:endParaRPr lang="en-US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6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8747" y="3348830"/>
            <a:ext cx="3332757" cy="224676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000" i="1" dirty="0" smtClean="0">
              <a:solidFill>
                <a:srgbClr val="002060"/>
              </a:solidFill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Download the Hero App on your mobile device!</a:t>
            </a:r>
          </a:p>
          <a:p>
            <a:pPr algn="ctr"/>
            <a:endParaRPr lang="en-US" sz="2000" i="1" dirty="0">
              <a:solidFill>
                <a:srgbClr val="002060"/>
              </a:solidFill>
            </a:endParaRPr>
          </a:p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Search “Hero by </a:t>
            </a:r>
            <a:r>
              <a:rPr lang="en-US" sz="2000" i="1" dirty="0" err="1" smtClean="0">
                <a:solidFill>
                  <a:srgbClr val="002060"/>
                </a:solidFill>
              </a:rPr>
              <a:t>Schoolmint</a:t>
            </a:r>
            <a:r>
              <a:rPr lang="en-US" sz="2000" i="1" dirty="0" smtClean="0">
                <a:solidFill>
                  <a:srgbClr val="002060"/>
                </a:solidFill>
              </a:rPr>
              <a:t>” in your App Store.</a:t>
            </a:r>
          </a:p>
          <a:p>
            <a:pPr algn="ctr"/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870" y="225998"/>
            <a:ext cx="5747393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6514705" y="805867"/>
            <a:ext cx="4509610" cy="734096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49" y="168669"/>
            <a:ext cx="2715271" cy="274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84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892</Words>
  <Application>Microsoft Office PowerPoint</Application>
  <PresentationFormat>Widescreen</PresentationFormat>
  <Paragraphs>99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KParish</dc:creator>
  <cp:lastModifiedBy>KParish</cp:lastModifiedBy>
  <cp:revision>26</cp:revision>
  <dcterms:created xsi:type="dcterms:W3CDTF">2020-08-26T15:33:41Z</dcterms:created>
  <dcterms:modified xsi:type="dcterms:W3CDTF">2020-09-11T12:37:19Z</dcterms:modified>
</cp:coreProperties>
</file>